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3" r:id="rId6"/>
    <p:sldId id="264" r:id="rId7"/>
    <p:sldId id="265" r:id="rId8"/>
    <p:sldId id="267" r:id="rId9"/>
    <p:sldId id="266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3606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95217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6161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261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7229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1507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33627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5384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2450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5395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672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4A78E-3459-4061-BB1B-8892E0564A7F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EBD74-E80B-4A6D-A04A-56680EB0AB1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7038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b="1" dirty="0" smtClean="0">
                <a:latin typeface="Cambria" panose="02040503050406030204" charset="0"/>
                <a:cs typeface="Cambria" panose="02040503050406030204" charset="0"/>
              </a:rPr>
              <a:t>Cahn-Hilliard Model </a:t>
            </a:r>
            <a:r>
              <a:rPr lang="en-US" sz="4400" b="1" dirty="0" smtClean="0">
                <a:latin typeface="Cambria" panose="02040503050406030204" charset="0"/>
                <a:cs typeface="Cambria" panose="02040503050406030204" charset="0"/>
              </a:rPr>
              <a:t>Using </a:t>
            </a:r>
            <a:r>
              <a:rPr lang="en-US" sz="4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Central </a:t>
            </a:r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Space with </a:t>
            </a:r>
            <a:r>
              <a:rPr lang="de-CH" sz="4400" b="1" dirty="0">
                <a:latin typeface="Cambria" panose="02040503050406030204" pitchFamily="18" charset="0"/>
                <a:ea typeface="Cambria" panose="02040503050406030204" pitchFamily="18" charset="0"/>
              </a:rPr>
              <a:t>Runge-</a:t>
            </a:r>
            <a:r>
              <a:rPr lang="de-CH" sz="4400" b="1" dirty="0" err="1">
                <a:latin typeface="Cambria" panose="02040503050406030204" pitchFamily="18" charset="0"/>
                <a:ea typeface="Cambria" panose="02040503050406030204" pitchFamily="18" charset="0"/>
              </a:rPr>
              <a:t>Kutta</a:t>
            </a:r>
            <a:r>
              <a:rPr lang="de-CH" sz="4400" b="1" dirty="0">
                <a:latin typeface="Cambria" panose="02040503050406030204" pitchFamily="18" charset="0"/>
                <a:ea typeface="Cambria" panose="02040503050406030204" pitchFamily="18" charset="0"/>
              </a:rPr>
              <a:t> 4th Order (RK4</a:t>
            </a:r>
            <a:r>
              <a:rPr lang="de-CH" sz="4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de-CH" sz="4400" b="1" dirty="0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de-CH" sz="44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ntegration</a:t>
            </a:r>
            <a:endParaRPr lang="de-CH" sz="44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Cambria" panose="02040503050406030204" pitchFamily="18" charset="0"/>
                <a:ea typeface="Cambria" panose="02040503050406030204" pitchFamily="18" charset="0"/>
              </a:rPr>
              <a:t>Wentao Gong</a:t>
            </a:r>
            <a:endParaRPr lang="de-CH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882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11945983" cy="600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Introduction: Cahn Hilliard Equation</a:t>
            </a:r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863" y="2157235"/>
            <a:ext cx="7154273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77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549" y="945251"/>
            <a:ext cx="7534881" cy="537025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1" y="76200"/>
            <a:ext cx="11945983" cy="1104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Discretization: </a:t>
            </a:r>
            <a:r>
              <a:rPr lang="en-US" sz="2800" b="1" dirty="0" err="1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Runge-Kutta</a:t>
            </a:r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4th Order (RK4) and central space method</a:t>
            </a:r>
          </a:p>
          <a:p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30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336" y="2290603"/>
            <a:ext cx="8259328" cy="227679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" y="76200"/>
            <a:ext cx="11945983" cy="1104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Discretization: </a:t>
            </a:r>
            <a:r>
              <a:rPr lang="en-US" sz="2800" b="1" dirty="0" err="1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Runge-Kutta</a:t>
            </a:r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4th Order (RK4) and central space method</a:t>
            </a:r>
          </a:p>
          <a:p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722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509" y="199974"/>
            <a:ext cx="9585998" cy="648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7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90" y="1429697"/>
            <a:ext cx="6049219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14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76200"/>
            <a:ext cx="1051560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Case study </a:t>
            </a:r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3: </a:t>
            </a:r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results </a:t>
            </a:r>
            <a:endParaRPr lang="en-US" sz="32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162050"/>
            <a:ext cx="6096000" cy="457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5" y="116205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9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76200"/>
            <a:ext cx="1051560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Case study </a:t>
            </a:r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3: </a:t>
            </a:r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results </a:t>
            </a:r>
            <a:endParaRPr lang="en-US" sz="32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8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13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</Words>
  <Application>Microsoft Office PowerPoint</Application>
  <PresentationFormat>Widescreen</PresentationFormat>
  <Paragraphs>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</vt:lpstr>
      <vt:lpstr>Office Theme</vt:lpstr>
      <vt:lpstr>Cahn-Hilliard Model Using Central Space with Runge-Kutta 4th Order (RK4) Integration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Cahn-Hilliard Model Using Central Space with Runge-Kutta 4th Order (RK4) Integration</dc:title>
  <dc:creator>Gong, Wentao</dc:creator>
  <cp:lastModifiedBy>Gong, Wentao</cp:lastModifiedBy>
  <cp:revision>2</cp:revision>
  <dcterms:created xsi:type="dcterms:W3CDTF">2023-09-12T12:51:59Z</dcterms:created>
  <dcterms:modified xsi:type="dcterms:W3CDTF">2023-09-12T12:58:53Z</dcterms:modified>
</cp:coreProperties>
</file>

<file path=docProps/thumbnail.jpeg>
</file>